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5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Placeholder intentionally blank at requester’s direction. Suggested source for context only: https://aethericai.com/platform/ ; do not present this as an endorsed architecture diagram before replacement.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6B7B"/>
          </a:solidFill>
          <a:ln w="12700">
            <a:solidFill>
              <a:srgbClr val="006B7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39496" y="173736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200">
                <a:solidFill>
                  <a:srgbClr val="006A79"/>
                </a:solidFill>
              </a:rPr>
              <a:t>04  /  PROPRIETARY ARCHITECTURE  /  1 OF 2</a:t>
            </a:r>
          </a:p>
        </p:txBody>
      </p:sp>
      <p:sp>
        <p:nvSpPr>
          <p:cNvPr id="4" name="Text 2"/>
          <p:cNvSpPr/>
          <p:nvPr/>
        </p:nvSpPr>
        <p:spPr>
          <a:xfrm>
            <a:off x="539496" y="402336"/>
            <a:ext cx="964692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r>
              <a:rPr b="1" sz="2600">
                <a:solidFill>
                  <a:srgbClr val="21292F"/>
                </a:solidFill>
                <a:latin typeface="Aptos Display"/>
              </a:rPr>
              <a:t>Aether EPM enterprise architecture</a:t>
            </a:r>
          </a:p>
        </p:txBody>
      </p:sp>
      <p:pic>
        <p:nvPicPr>
          <p:cNvPr id="8" name="Picture 7" descr="aetheric_logo_correct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9880" y="112288"/>
            <a:ext cx="1299728" cy="8099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" y="932688"/>
            <a:ext cx="11859768" cy="5897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oboto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AethericAI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AethericAI | Executive Overview</dc:title>
  <dc:subject>AethericAI decision intelligence and supply chain orchestration</dc:subject>
  <dc:creator>AethericAI executive briefing — prepared from public sources and supplied instructions</dc:creator>
  <cp:lastModifiedBy>AethericAI executive briefing — prepared from public sources and supplied instructions</cp:lastModifiedBy>
  <cp:revision>1</cp:revision>
  <dcterms:created xsi:type="dcterms:W3CDTF">2026-10-27T08:34:00Z</dcterms:created>
  <dcterms:modified xsi:type="dcterms:W3CDTF">2026-10-27T08:34:00Z</dcterms:modified>
</cp:coreProperties>
</file>