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6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Placeholder intentionally blank at requester’s direction. Current site outlines Connect, Detect, Recommend, Approve, Act: https://aethericai.com/platform/ .
• Security lifecycle in supplied reference PDF: ingest/label, retrieve/ground, reason/validate, execute/audit.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2.png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theric_logo_correct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86868" cy="6858000"/>
          </a:xfrm>
          <a:prstGeom prst="rect">
            <a:avLst/>
          </a:prstGeom>
          <a:solidFill>
            <a:srgbClr val="026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7" y="164592"/>
            <a:ext cx="91440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026878"/>
                </a:solidFill>
                <a:latin typeface="Aptos"/>
              </a:rPr>
              <a:t>05  /  PROPRIETARY ARCHITECTURE  /  2 OF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7" y="429768"/>
            <a:ext cx="1069848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20" b="1">
                <a:solidFill>
                  <a:srgbClr val="18232D"/>
                </a:solidFill>
                <a:latin typeface="Aptos"/>
              </a:rPr>
              <a:t>Aether EPM intelligence &amp; orchestration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496" y="950976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>
                <a:solidFill>
                  <a:srgbClr val="586F81"/>
                </a:solidFill>
                <a:latin typeface="Aptos"/>
              </a:rPr>
              <a:t>Original platform flow, with Standard Posting Structure integrated into the main architecture.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09960" y="6528816"/>
            <a:ext cx="47548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26878"/>
                </a:solidFill>
                <a:latin typeface="Aptos"/>
              </a:rPr>
              <a:t>05</a:t>
            </a:r>
          </a:p>
        </p:txBody>
      </p:sp>
      <p:pic>
        <p:nvPicPr>
          <p:cNvPr id="36" name="Picture 35" descr="slide5_integrated_architecture_v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1261872"/>
            <a:ext cx="11686032" cy="389534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48640" y="6519672"/>
            <a:ext cx="101498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F7384"/>
                </a:solidFill>
                <a:latin typeface="Aptos"/>
              </a:rPr>
              <a:t>ARCHITECTURE UPDATE  •  Standard Posting Structure is integrated as a core architecture block.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oboto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AethericAI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AethericAI | Executive Overview</dc:title>
  <dc:subject>AethericAI decision intelligence and supply chain orchestration</dc:subject>
  <dc:creator>AethericAI executive briefing — prepared from public sources and supplied instructions</dc:creator>
  <cp:lastModifiedBy>AethericAI executive briefing — prepared from public sources and supplied instructions</cp:lastModifiedBy>
  <cp:revision>1</cp:revision>
  <dcterms:created xsi:type="dcterms:W3CDTF">2026-10-27T08:34:00Z</dcterms:created>
  <dcterms:modified xsi:type="dcterms:W3CDTF">2026-10-27T08:34:00Z</dcterms:modified>
</cp:coreProperties>
</file>